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11603" r:id="rId2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D7B9763-5760-45C3-905B-6F9DCA541E2C}" v="1" dt="2024-03-26T08:16:23.4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94" d="100"/>
          <a:sy n="94" d="100"/>
        </p:scale>
        <p:origin x="70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WAD SALEH AHMED ALHARBI" userId="350a83a4-014f-4ebc-8bae-192c723384ac" providerId="ADAL" clId="{BD7B9763-5760-45C3-905B-6F9DCA541E2C}"/>
    <pc:docChg chg="addSld delSld modSld">
      <pc:chgData name="AWAD SALEH AHMED ALHARBI" userId="350a83a4-014f-4ebc-8bae-192c723384ac" providerId="ADAL" clId="{BD7B9763-5760-45C3-905B-6F9DCA541E2C}" dt="2024-03-26T08:16:25.903" v="2" actId="2696"/>
      <pc:docMkLst>
        <pc:docMk/>
      </pc:docMkLst>
      <pc:sldChg chg="new del">
        <pc:chgData name="AWAD SALEH AHMED ALHARBI" userId="350a83a4-014f-4ebc-8bae-192c723384ac" providerId="ADAL" clId="{BD7B9763-5760-45C3-905B-6F9DCA541E2C}" dt="2024-03-26T08:16:25.903" v="2" actId="2696"/>
        <pc:sldMkLst>
          <pc:docMk/>
          <pc:sldMk cId="308487915" sldId="256"/>
        </pc:sldMkLst>
      </pc:sldChg>
      <pc:sldChg chg="add">
        <pc:chgData name="AWAD SALEH AHMED ALHARBI" userId="350a83a4-014f-4ebc-8bae-192c723384ac" providerId="ADAL" clId="{BD7B9763-5760-45C3-905B-6F9DCA541E2C}" dt="2024-03-26T08:16:23.440" v="1"/>
        <pc:sldMkLst>
          <pc:docMk/>
          <pc:sldMk cId="2129261086" sldId="1160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A43329D-44CC-54EB-C51F-C17B7F6995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en-AE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FE2FA25A-0A81-857C-F7E5-FA7CE94761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AE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C6F03FC-DB37-1B10-89B3-F97996AB0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F6D31-5D26-4C60-A7D9-9AEA75A71CA0}" type="datetimeFigureOut">
              <a:rPr lang="en-AE" smtClean="0"/>
              <a:t>05/04/2024</a:t>
            </a:fld>
            <a:endParaRPr lang="en-AE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054F555-591C-3829-4394-8069BD10E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1451766-D436-CB05-2B2B-3BEAE35CE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43F3B-6E72-4B8B-BE66-FE3A2B77575A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296532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8351A37-F6F4-2475-7909-60F280FCD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AE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EAC46EE2-34C6-210C-5FAE-210F879A7B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AE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2BB1FA2-DECD-4777-264C-DE70BC0A5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F6D31-5D26-4C60-A7D9-9AEA75A71CA0}" type="datetimeFigureOut">
              <a:rPr lang="en-AE" smtClean="0"/>
              <a:t>05/04/2024</a:t>
            </a:fld>
            <a:endParaRPr lang="en-AE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F6EA43B-B3ED-5CEE-D909-B709307DE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93736B3-0194-280E-B5F9-63E96D06B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43F3B-6E72-4B8B-BE66-FE3A2B77575A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781277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404CD9BE-2935-29E8-5C5D-4300D6E545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AE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ADCF2D5B-808A-8359-C05C-FD63F3E853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AE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4DD57C3-8FB7-57F5-9B2A-18B2CDF01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F6D31-5D26-4C60-A7D9-9AEA75A71CA0}" type="datetimeFigureOut">
              <a:rPr lang="en-AE" smtClean="0"/>
              <a:t>05/04/2024</a:t>
            </a:fld>
            <a:endParaRPr lang="en-AE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5419392-597B-1C1F-62C6-C4402CFEC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EEE8908-8749-1463-7E1B-F14C9EE88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43F3B-6E72-4B8B-BE66-FE3A2B77575A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3314311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9856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17CE4FB-00F7-A4F7-54B2-B21EA7577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AE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07BD5FF0-370A-8134-42FD-5052D9E047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AE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E5EB813-8417-E537-453E-045B1F94B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F6D31-5D26-4C60-A7D9-9AEA75A71CA0}" type="datetimeFigureOut">
              <a:rPr lang="en-AE" smtClean="0"/>
              <a:t>05/04/2024</a:t>
            </a:fld>
            <a:endParaRPr lang="en-AE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EACBB69-E182-0F41-8024-48177FF63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BAC42A6-B2A8-23F6-056A-086C951D2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43F3B-6E72-4B8B-BE66-FE3A2B77575A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670990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557AFF5-A29A-28DF-EFE6-1287E7D89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en-AE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E7711BD4-0112-3C8F-2C15-3A0B800AA5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E7DCFDF-E8BF-4A4B-6704-CC2645881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F6D31-5D26-4C60-A7D9-9AEA75A71CA0}" type="datetimeFigureOut">
              <a:rPr lang="en-AE" smtClean="0"/>
              <a:t>05/04/2024</a:t>
            </a:fld>
            <a:endParaRPr lang="en-AE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DE31469-E273-AA08-644E-80981A2D2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3718743-D9AC-B988-9BD8-AA46436BF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43F3B-6E72-4B8B-BE66-FE3A2B77575A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486322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85E70A9-491F-913D-E4B5-967671140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AE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B2630DC-02B1-C304-F7A8-ACF1C00BFB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AE"/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D8657793-98C3-F90D-1932-F7F957BF3D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AE"/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34296D08-5B7A-6837-3018-05CEA8D42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F6D31-5D26-4C60-A7D9-9AEA75A71CA0}" type="datetimeFigureOut">
              <a:rPr lang="en-AE" smtClean="0"/>
              <a:t>05/04/2024</a:t>
            </a:fld>
            <a:endParaRPr lang="en-AE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03D8FEA4-1F95-6EB2-C065-3758E7EB1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EB38D6E1-709E-DA52-B5B7-A53590025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43F3B-6E72-4B8B-BE66-FE3A2B77575A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972969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F2F9759-F055-EB43-3336-CE01EC016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AE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6AA86602-1F81-3A18-CAEF-4011644B61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C7FA217E-33C8-A135-0F54-41AA253B7B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AE"/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B5E433E7-B82C-0435-91F4-7807600BEE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2BF3A78B-178E-79A5-1C74-854FEAF0FE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AE"/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7953652F-2E8F-2627-36E3-0ADB45BFE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F6D31-5D26-4C60-A7D9-9AEA75A71CA0}" type="datetimeFigureOut">
              <a:rPr lang="en-AE" smtClean="0"/>
              <a:t>05/04/2024</a:t>
            </a:fld>
            <a:endParaRPr lang="en-AE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CC032889-7B06-32EF-088B-A1931AAB8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61BF8F20-E2B9-5106-4E16-228B8E979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43F3B-6E72-4B8B-BE66-FE3A2B77575A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836203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5F8C532-3F02-918B-0BAB-6AE94EEDC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AE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AF988CD5-4D37-3DEC-D630-60491285E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F6D31-5D26-4C60-A7D9-9AEA75A71CA0}" type="datetimeFigureOut">
              <a:rPr lang="en-AE" smtClean="0"/>
              <a:t>05/04/2024</a:t>
            </a:fld>
            <a:endParaRPr lang="en-AE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864EACF2-275D-337C-000B-7B13768ED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4F4A4522-EA00-C808-92E1-FC7659822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43F3B-6E72-4B8B-BE66-FE3A2B77575A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562297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3222B176-0A48-1985-29C5-A8CE11EC6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F6D31-5D26-4C60-A7D9-9AEA75A71CA0}" type="datetimeFigureOut">
              <a:rPr lang="en-AE" smtClean="0"/>
              <a:t>05/04/2024</a:t>
            </a:fld>
            <a:endParaRPr lang="en-AE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51553677-AF17-E9AE-B41C-90AACB570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1D86EBF4-C1A7-1E77-01B0-F0DD0F56C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43F3B-6E72-4B8B-BE66-FE3A2B77575A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567574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E805B25-63BE-95DA-8070-60C48B9130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AE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1F969D6E-3A71-A8E3-93ED-41B0E00805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AE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3ABF3512-E82C-DF0F-F909-509AE3B940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C3871C95-C8A8-FD82-33B1-0B630554B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F6D31-5D26-4C60-A7D9-9AEA75A71CA0}" type="datetimeFigureOut">
              <a:rPr lang="en-AE" smtClean="0"/>
              <a:t>05/04/2024</a:t>
            </a:fld>
            <a:endParaRPr lang="en-AE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19BA9363-9564-E426-94A8-DFF290415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E89DC090-6446-8D0F-980F-B3AFFBFFF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43F3B-6E72-4B8B-BE66-FE3A2B77575A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855522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AA4887A-CA64-BD84-6400-F80B2743A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AE"/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0916DACA-CF3D-B4B8-A58D-7F929D5AD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E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ACF73DF2-3159-1ECA-B553-1B346ED044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F80E7658-FF84-1B10-C4A5-E507A9775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F6D31-5D26-4C60-A7D9-9AEA75A71CA0}" type="datetimeFigureOut">
              <a:rPr lang="en-AE" smtClean="0"/>
              <a:t>05/04/2024</a:t>
            </a:fld>
            <a:endParaRPr lang="en-AE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3E32752F-E54F-C1D4-6B07-24191BB31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9B7EA438-F009-A4FF-5DD1-B2C26197A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43F3B-6E72-4B8B-BE66-FE3A2B77575A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687023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B84CF138-F328-8EFD-45E1-FECA9ADD3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AE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580DCA5E-BD89-9CB1-FDC9-61B2F52EFE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AE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7A7FD87-27C7-3F40-9E4C-50269C0E01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4F6D31-5D26-4C60-A7D9-9AEA75A71CA0}" type="datetimeFigureOut">
              <a:rPr lang="en-AE" smtClean="0"/>
              <a:t>05/04/2024</a:t>
            </a:fld>
            <a:endParaRPr lang="en-AE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AEE940B-A29A-5D03-1689-ABFFF33797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E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AC45B73-09E4-C131-164C-B58C7D49D7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43F3B-6E72-4B8B-BE66-FE3A2B77575A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362696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2.xml"/><Relationship Id="rId4" Type="http://schemas.openxmlformats.org/officeDocument/2006/relationships/hyperlink" Target="https://www.youtube.com/watch?v=yDQSlHTawL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C405198-C672-B51D-9848-F398EC281E09}"/>
              </a:ext>
            </a:extLst>
          </p:cNvPr>
          <p:cNvSpPr/>
          <p:nvPr/>
        </p:nvSpPr>
        <p:spPr>
          <a:xfrm>
            <a:off x="5044707" y="2019367"/>
            <a:ext cx="5254989" cy="455903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9043638"/>
              </p:ext>
            </p:extLst>
          </p:nvPr>
        </p:nvGraphicFramePr>
        <p:xfrm>
          <a:off x="7145980" y="413239"/>
          <a:ext cx="4694325" cy="1191832"/>
        </p:xfrm>
        <a:graphic>
          <a:graphicData uri="http://schemas.openxmlformats.org/drawingml/2006/table">
            <a:tbl>
              <a:tblPr rtl="1">
                <a:tableStyleId>{5940675A-B579-460E-94D1-54222C63F5DA}</a:tableStyleId>
              </a:tblPr>
              <a:tblGrid>
                <a:gridCol w="823488">
                  <a:extLst>
                    <a:ext uri="{9D8B030D-6E8A-4147-A177-3AD203B41FA5}">
                      <a16:colId xmlns:a16="http://schemas.microsoft.com/office/drawing/2014/main" val="1201034491"/>
                    </a:ext>
                  </a:extLst>
                </a:gridCol>
                <a:gridCol w="3870837">
                  <a:extLst>
                    <a:ext uri="{9D8B030D-6E8A-4147-A177-3AD203B41FA5}">
                      <a16:colId xmlns:a16="http://schemas.microsoft.com/office/drawing/2014/main" val="2213695157"/>
                    </a:ext>
                  </a:extLst>
                </a:gridCol>
              </a:tblGrid>
              <a:tr h="532296">
                <a:tc>
                  <a:txBody>
                    <a:bodyPr/>
                    <a:lstStyle/>
                    <a:p>
                      <a:pPr marL="0" marR="0" indent="0" algn="ctr" defTabSz="914126" rtl="1" fontAlgn="ctr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  <a:sym typeface="Calibri"/>
                        </a:rPr>
                        <a:t>اسم الوحدة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126" rtl="1" fontAlgn="ctr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ar-AE" sz="1400" b="1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  <a:sym typeface="Calibri"/>
                        </a:rPr>
                        <a:t>يظهر معرفة ومهارة في أعمال الصيانة العامة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77744320"/>
                  </a:ext>
                </a:extLst>
              </a:tr>
              <a:tr h="267804">
                <a:tc>
                  <a:txBody>
                    <a:bodyPr/>
                    <a:lstStyle/>
                    <a:p>
                      <a:pPr marL="0" marR="0" indent="0" algn="ctr" defTabSz="914126" rtl="1" fontAlgn="ctr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  <a:sym typeface="Calibri"/>
                        </a:rPr>
                        <a:t>عنوان  الدرس 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احجام أقراص القطع  لجهاز </a:t>
                      </a:r>
                      <a:r>
                        <a:rPr lang="ar-AE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الجراندر</a:t>
                      </a:r>
                      <a:r>
                        <a:rPr lang="ar-A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517684707"/>
                  </a:ext>
                </a:extLst>
              </a:tr>
              <a:tr h="375691"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lang="ar-A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مخرج</a:t>
                      </a:r>
                      <a:r>
                        <a:rPr lang="ar-AE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التعلم </a:t>
                      </a:r>
                      <a:endParaRPr lang="ar-AE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يستخدم أدوات القص الأساسية في الصيانة وفق الطرق الصحيحة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28902301"/>
                  </a:ext>
                </a:extLst>
              </a:tr>
            </a:tbl>
          </a:graphicData>
        </a:graphic>
      </p:graphicFrame>
      <p:sp>
        <p:nvSpPr>
          <p:cNvPr id="20" name="TextBox 19">
            <a:extLst>
              <a:ext uri="{FF2B5EF4-FFF2-40B4-BE49-F238E27FC236}">
                <a16:creationId xmlns:a16="http://schemas.microsoft.com/office/drawing/2014/main" id="{DD07F9A5-BD34-45DF-8C34-F84E3A643049}"/>
              </a:ext>
            </a:extLst>
          </p:cNvPr>
          <p:cNvSpPr txBox="1"/>
          <p:nvPr/>
        </p:nvSpPr>
        <p:spPr>
          <a:xfrm>
            <a:off x="498472" y="1605071"/>
            <a:ext cx="3532694" cy="58477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rtl="1"/>
            <a:r>
              <a:rPr lang="ar-AE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ورقة عمل عن الاحجام </a:t>
            </a:r>
            <a:endParaRPr lang="en-GB" sz="32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5DE1B7BC-B4BE-29E4-D67B-7629294D73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3234" y="4854695"/>
            <a:ext cx="1155931" cy="1149522"/>
          </a:xfrm>
          <a:prstGeom prst="rect">
            <a:avLst/>
          </a:prstGeom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25800D64-86B1-52D5-0CD4-2311DFEE33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2256" y="2695787"/>
            <a:ext cx="1249680" cy="1183939"/>
          </a:xfrm>
          <a:prstGeom prst="rect">
            <a:avLst/>
          </a:prstGeom>
        </p:spPr>
      </p:pic>
      <p:sp>
        <p:nvSpPr>
          <p:cNvPr id="6" name="مربع نص 5">
            <a:extLst>
              <a:ext uri="{FF2B5EF4-FFF2-40B4-BE49-F238E27FC236}">
                <a16:creationId xmlns:a16="http://schemas.microsoft.com/office/drawing/2014/main" id="{5BB5BF83-CAB2-516E-BEC6-0E19B0628F06}"/>
              </a:ext>
            </a:extLst>
          </p:cNvPr>
          <p:cNvSpPr txBox="1"/>
          <p:nvPr/>
        </p:nvSpPr>
        <p:spPr>
          <a:xfrm>
            <a:off x="5000064" y="3111759"/>
            <a:ext cx="109593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dirty="0"/>
              <a:t>صغير</a:t>
            </a:r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id="{B21DF6B4-ABF5-4C79-0308-5B5FB1E12285}"/>
              </a:ext>
            </a:extLst>
          </p:cNvPr>
          <p:cNvSpPr txBox="1"/>
          <p:nvPr/>
        </p:nvSpPr>
        <p:spPr>
          <a:xfrm>
            <a:off x="4939105" y="5244790"/>
            <a:ext cx="109593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dirty="0"/>
              <a:t>كبير</a:t>
            </a: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757D7C6F-27FB-7C44-56C4-09F9ADFBC295}"/>
              </a:ext>
            </a:extLst>
          </p:cNvPr>
          <p:cNvSpPr txBox="1"/>
          <p:nvPr/>
        </p:nvSpPr>
        <p:spPr>
          <a:xfrm>
            <a:off x="5493124" y="2164976"/>
            <a:ext cx="3886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dirty="0"/>
              <a:t>صل بين الكلمة والصور مع الحجم المناسب </a:t>
            </a:r>
          </a:p>
        </p:txBody>
      </p: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DAA3D000-51D6-4882-5A5F-49B2B01337A4}"/>
              </a:ext>
            </a:extLst>
          </p:cNvPr>
          <p:cNvSpPr txBox="1"/>
          <p:nvPr/>
        </p:nvSpPr>
        <p:spPr>
          <a:xfrm>
            <a:off x="-1051293" y="4946134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4"/>
              </a:rPr>
              <a:t>https://www.youtube.com/watch?v=yDQSlHTawL4</a:t>
            </a:r>
            <a:r>
              <a:rPr lang="en-US" dirty="0"/>
              <a:t> </a:t>
            </a:r>
            <a:endParaRPr lang="ar-AE" dirty="0"/>
          </a:p>
        </p:txBody>
      </p:sp>
    </p:spTree>
    <p:extLst>
      <p:ext uri="{BB962C8B-B14F-4D97-AF65-F5344CB8AC3E}">
        <p14:creationId xmlns:p14="http://schemas.microsoft.com/office/powerpoint/2010/main" val="2129261086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53</Words>
  <Application>Microsoft Office PowerPoint</Application>
  <PresentationFormat>شاشة عريضة</PresentationFormat>
  <Paragraphs>11</Paragraphs>
  <Slides>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7" baseType="lpstr">
      <vt:lpstr>Arabic Typesetting</vt:lpstr>
      <vt:lpstr>Arial</vt:lpstr>
      <vt:lpstr>Calibri</vt:lpstr>
      <vt:lpstr>Calibri Light</vt:lpstr>
      <vt:lpstr>Times New Roman</vt:lpstr>
      <vt:lpstr>نسق Office</vt:lpstr>
      <vt:lpstr>عرض تقديمي في PowerPoint</vt:lpstr>
    </vt:vector>
  </TitlesOfParts>
  <Company>ZHO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AWAD SALEH AHMED ALHARBI</dc:creator>
  <cp:lastModifiedBy>alharbi awad alharbi</cp:lastModifiedBy>
  <cp:revision>4</cp:revision>
  <dcterms:created xsi:type="dcterms:W3CDTF">2024-03-26T08:16:17Z</dcterms:created>
  <dcterms:modified xsi:type="dcterms:W3CDTF">2024-04-05T00:33:02Z</dcterms:modified>
</cp:coreProperties>
</file>